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0BE279-8F7C-4A90-9C14-8172EE341B9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6FF03C-0715-448C-BE5C-B8A1C40696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26E652-E396-4EAD-AC39-2E6C48F0941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46931E-975A-443A-A298-4EF9D70E198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18C53C-9BE6-4399-9564-4D5B90293C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083931-83AE-4B23-BAAC-A509C8D4CE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81E611-7A8D-49BD-9C58-18C3385C14E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62AA15-345E-4239-845E-E16D52B5670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F75DFA-56F3-4047-918D-A684D8F2B9A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1DD618-8E01-43B9-9A01-163806AE10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ED0F93-130E-4451-A822-C811D2A5B4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41E8B8-4FFD-4F8A-A18A-0931E69077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E4B8D89-8ADB-43AF-B6B7-212B4DC62BE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81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82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84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2024-08-28T09:43:28Z</dcterms:modified>
  <cp:revision>49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